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5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4024D-CB97-703A-6913-E638BA2315FB}" v="39" dt="2025-01-06T08:58:26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 Lansbury" userId="dfb962b6-2f05-4652-94c9-ba5026b4fedf" providerId="ADAL" clId="{3BB046BE-1C8A-4C86-85F9-6B5C74F11386}"/>
    <pc:docChg chg="undo custSel addSld delSld modSld sldOrd">
      <pc:chgData name="W Lansbury" userId="dfb962b6-2f05-4652-94c9-ba5026b4fedf" providerId="ADAL" clId="{3BB046BE-1C8A-4C86-85F9-6B5C74F11386}" dt="2024-12-10T13:59:26.108" v="262" actId="2696"/>
      <pc:docMkLst>
        <pc:docMk/>
      </pc:docMkLst>
      <pc:sldChg chg="modSp">
        <pc:chgData name="W Lansbury" userId="dfb962b6-2f05-4652-94c9-ba5026b4fedf" providerId="ADAL" clId="{3BB046BE-1C8A-4C86-85F9-6B5C74F11386}" dt="2024-12-10T13:59:15.528" v="261" actId="14100"/>
        <pc:sldMkLst>
          <pc:docMk/>
          <pc:sldMk cId="1158515226" sldId="256"/>
        </pc:sldMkLst>
        <pc:spChg chg="mod">
          <ac:chgData name="W Lansbury" userId="dfb962b6-2f05-4652-94c9-ba5026b4fedf" providerId="ADAL" clId="{3BB046BE-1C8A-4C86-85F9-6B5C74F11386}" dt="2024-12-10T13:59:15.528" v="261" actId="14100"/>
          <ac:spMkLst>
            <pc:docMk/>
            <pc:sldMk cId="1158515226" sldId="256"/>
            <ac:spMk id="3" creationId="{A961D49B-DA25-4610-8C97-F231C9A98DC0}"/>
          </ac:spMkLst>
        </pc:spChg>
      </pc:sldChg>
      <pc:sldChg chg="modSp">
        <pc:chgData name="W Lansbury" userId="dfb962b6-2f05-4652-94c9-ba5026b4fedf" providerId="ADAL" clId="{3BB046BE-1C8A-4C86-85F9-6B5C74F11386}" dt="2024-12-10T13:57:05.742" v="105" actId="20577"/>
        <pc:sldMkLst>
          <pc:docMk/>
          <pc:sldMk cId="3210381223" sldId="257"/>
        </pc:sldMkLst>
        <pc:spChg chg="mod">
          <ac:chgData name="W Lansbury" userId="dfb962b6-2f05-4652-94c9-ba5026b4fedf" providerId="ADAL" clId="{3BB046BE-1C8A-4C86-85F9-6B5C74F11386}" dt="2024-12-10T13:57:05.742" v="105" actId="20577"/>
          <ac:spMkLst>
            <pc:docMk/>
            <pc:sldMk cId="3210381223" sldId="257"/>
            <ac:spMk id="3" creationId="{C41A78A7-EC58-4736-A10D-8554F4D9E5C9}"/>
          </ac:spMkLst>
        </pc:spChg>
      </pc:sldChg>
      <pc:sldChg chg="addSp modSp">
        <pc:chgData name="W Lansbury" userId="dfb962b6-2f05-4652-94c9-ba5026b4fedf" providerId="ADAL" clId="{3BB046BE-1C8A-4C86-85F9-6B5C74F11386}" dt="2024-12-10T13:54:04.812" v="7" actId="1076"/>
        <pc:sldMkLst>
          <pc:docMk/>
          <pc:sldMk cId="4036567474" sldId="261"/>
        </pc:sldMkLst>
        <pc:picChg chg="add mod modCrop">
          <ac:chgData name="W Lansbury" userId="dfb962b6-2f05-4652-94c9-ba5026b4fedf" providerId="ADAL" clId="{3BB046BE-1C8A-4C86-85F9-6B5C74F11386}" dt="2024-12-10T13:54:04.812" v="7" actId="1076"/>
          <ac:picMkLst>
            <pc:docMk/>
            <pc:sldMk cId="4036567474" sldId="261"/>
            <ac:picMk id="1026" creationId="{70246860-B356-4122-BD60-309F3254CB25}"/>
          </ac:picMkLst>
        </pc:picChg>
      </pc:sldChg>
      <pc:sldChg chg="delSp modSp add del">
        <pc:chgData name="W Lansbury" userId="dfb962b6-2f05-4652-94c9-ba5026b4fedf" providerId="ADAL" clId="{3BB046BE-1C8A-4C86-85F9-6B5C74F11386}" dt="2024-12-10T13:59:26.108" v="262" actId="2696"/>
        <pc:sldMkLst>
          <pc:docMk/>
          <pc:sldMk cId="3723706703" sldId="262"/>
        </pc:sldMkLst>
        <pc:spChg chg="mod">
          <ac:chgData name="W Lansbury" userId="dfb962b6-2f05-4652-94c9-ba5026b4fedf" providerId="ADAL" clId="{3BB046BE-1C8A-4C86-85F9-6B5C74F11386}" dt="2024-12-10T13:57:56.712" v="134" actId="20577"/>
          <ac:spMkLst>
            <pc:docMk/>
            <pc:sldMk cId="3723706703" sldId="262"/>
            <ac:spMk id="2" creationId="{8ED98AFD-4F86-4935-B078-9CD9E150E43D}"/>
          </ac:spMkLst>
        </pc:spChg>
        <pc:picChg chg="del">
          <ac:chgData name="W Lansbury" userId="dfb962b6-2f05-4652-94c9-ba5026b4fedf" providerId="ADAL" clId="{3BB046BE-1C8A-4C86-85F9-6B5C74F11386}" dt="2024-12-10T13:57:58.699" v="135" actId="478"/>
          <ac:picMkLst>
            <pc:docMk/>
            <pc:sldMk cId="3723706703" sldId="262"/>
            <ac:picMk id="5" creationId="{8A6F4EA7-A310-4908-AEB2-0851DA2881D1}"/>
          </ac:picMkLst>
        </pc:picChg>
        <pc:picChg chg="del">
          <ac:chgData name="W Lansbury" userId="dfb962b6-2f05-4652-94c9-ba5026b4fedf" providerId="ADAL" clId="{3BB046BE-1C8A-4C86-85F9-6B5C74F11386}" dt="2024-12-10T13:57:58.997" v="136" actId="478"/>
          <ac:picMkLst>
            <pc:docMk/>
            <pc:sldMk cId="3723706703" sldId="262"/>
            <ac:picMk id="1026" creationId="{70246860-B356-4122-BD60-309F3254CB25}"/>
          </ac:picMkLst>
        </pc:picChg>
      </pc:sldChg>
      <pc:sldChg chg="modSp add ord">
        <pc:chgData name="W Lansbury" userId="dfb962b6-2f05-4652-94c9-ba5026b4fedf" providerId="ADAL" clId="{3BB046BE-1C8A-4C86-85F9-6B5C74F11386}" dt="2024-12-10T13:58:25.696" v="160"/>
        <pc:sldMkLst>
          <pc:docMk/>
          <pc:sldMk cId="1068757219" sldId="263"/>
        </pc:sldMkLst>
        <pc:spChg chg="mod">
          <ac:chgData name="W Lansbury" userId="dfb962b6-2f05-4652-94c9-ba5026b4fedf" providerId="ADAL" clId="{3BB046BE-1C8A-4C86-85F9-6B5C74F11386}" dt="2024-12-10T13:58:22.144" v="159" actId="20577"/>
          <ac:spMkLst>
            <pc:docMk/>
            <pc:sldMk cId="1068757219" sldId="263"/>
            <ac:spMk id="2" creationId="{8ED98AFD-4F86-4935-B078-9CD9E150E43D}"/>
          </ac:spMkLst>
        </pc:spChg>
      </pc:sldChg>
      <pc:sldChg chg="delSp modSp add delAnim">
        <pc:chgData name="W Lansbury" userId="dfb962b6-2f05-4652-94c9-ba5026b4fedf" providerId="ADAL" clId="{3BB046BE-1C8A-4C86-85F9-6B5C74F11386}" dt="2024-12-10T13:59:11.019" v="260" actId="207"/>
        <pc:sldMkLst>
          <pc:docMk/>
          <pc:sldMk cId="907672610" sldId="264"/>
        </pc:sldMkLst>
        <pc:spChg chg="mod">
          <ac:chgData name="W Lansbury" userId="dfb962b6-2f05-4652-94c9-ba5026b4fedf" providerId="ADAL" clId="{3BB046BE-1C8A-4C86-85F9-6B5C74F11386}" dt="2024-12-10T13:59:11.019" v="260" actId="207"/>
          <ac:spMkLst>
            <pc:docMk/>
            <pc:sldMk cId="907672610" sldId="264"/>
            <ac:spMk id="3" creationId="{A961D49B-DA25-4610-8C97-F231C9A98DC0}"/>
          </ac:spMkLst>
        </pc:spChg>
        <pc:picChg chg="del">
          <ac:chgData name="W Lansbury" userId="dfb962b6-2f05-4652-94c9-ba5026b4fedf" providerId="ADAL" clId="{3BB046BE-1C8A-4C86-85F9-6B5C74F11386}" dt="2024-12-10T13:59:00.382" v="254" actId="478"/>
          <ac:picMkLst>
            <pc:docMk/>
            <pc:sldMk cId="907672610" sldId="264"/>
            <ac:picMk id="9" creationId="{BEEF42E5-B34B-413E-A67F-D1D2DB0A0799}"/>
          </ac:picMkLst>
        </pc:picChg>
      </pc:sldChg>
    </pc:docChg>
  </pc:docChgLst>
  <pc:docChgLst>
    <pc:chgData name="S Tucker" userId="S::swt@abbeyfield.wilts.sch.uk::22af8916-0592-438f-bc57-8826898c70f5" providerId="AD" clId="Web-{852602C0-9135-EEF4-5B6D-964006D9AA6B}"/>
    <pc:docChg chg="addSld modSld sldOrd">
      <pc:chgData name="S Tucker" userId="S::swt@abbeyfield.wilts.sch.uk::22af8916-0592-438f-bc57-8826898c70f5" providerId="AD" clId="Web-{852602C0-9135-EEF4-5B6D-964006D9AA6B}" dt="2024-12-10T15:28:35.120" v="103" actId="1076"/>
      <pc:docMkLst>
        <pc:docMk/>
      </pc:docMkLst>
      <pc:sldChg chg="modSp">
        <pc:chgData name="S Tucker" userId="S::swt@abbeyfield.wilts.sch.uk::22af8916-0592-438f-bc57-8826898c70f5" providerId="AD" clId="Web-{852602C0-9135-EEF4-5B6D-964006D9AA6B}" dt="2024-12-10T15:22:45.971" v="38" actId="1076"/>
        <pc:sldMkLst>
          <pc:docMk/>
          <pc:sldMk cId="3210381223" sldId="257"/>
        </pc:sldMkLst>
        <pc:spChg chg="mod">
          <ac:chgData name="S Tucker" userId="S::swt@abbeyfield.wilts.sch.uk::22af8916-0592-438f-bc57-8826898c70f5" providerId="AD" clId="Web-{852602C0-9135-EEF4-5B6D-964006D9AA6B}" dt="2024-12-10T15:22:45.971" v="38" actId="1076"/>
          <ac:spMkLst>
            <pc:docMk/>
            <pc:sldMk cId="3210381223" sldId="257"/>
            <ac:spMk id="3" creationId="{C41A78A7-EC58-4736-A10D-8554F4D9E5C9}"/>
          </ac:spMkLst>
        </pc:spChg>
      </pc:sldChg>
      <pc:sldChg chg="addSp delSp modSp">
        <pc:chgData name="S Tucker" userId="S::swt@abbeyfield.wilts.sch.uk::22af8916-0592-438f-bc57-8826898c70f5" providerId="AD" clId="Web-{852602C0-9135-EEF4-5B6D-964006D9AA6B}" dt="2024-12-10T15:28:35.120" v="103" actId="1076"/>
        <pc:sldMkLst>
          <pc:docMk/>
          <pc:sldMk cId="1068757219" sldId="263"/>
        </pc:sldMkLst>
        <pc:spChg chg="mod">
          <ac:chgData name="S Tucker" userId="S::swt@abbeyfield.wilts.sch.uk::22af8916-0592-438f-bc57-8826898c70f5" providerId="AD" clId="Web-{852602C0-9135-EEF4-5B6D-964006D9AA6B}" dt="2024-12-10T15:27:39.447" v="99" actId="1076"/>
          <ac:spMkLst>
            <pc:docMk/>
            <pc:sldMk cId="1068757219" sldId="263"/>
            <ac:spMk id="2" creationId="{8ED98AFD-4F86-4935-B078-9CD9E150E43D}"/>
          </ac:spMkLst>
        </pc:spChg>
        <pc:graphicFrameChg chg="add del mod modGraphic">
          <ac:chgData name="S Tucker" userId="S::swt@abbeyfield.wilts.sch.uk::22af8916-0592-438f-bc57-8826898c70f5" providerId="AD" clId="Web-{852602C0-9135-EEF4-5B6D-964006D9AA6B}" dt="2024-12-10T15:25:46.007" v="87"/>
          <ac:graphicFrameMkLst>
            <pc:docMk/>
            <pc:sldMk cId="1068757219" sldId="263"/>
            <ac:graphicFrameMk id="4" creationId="{7CCE0EFE-3EB0-30C8-483B-BB1BADE4F45C}"/>
          </ac:graphicFrameMkLst>
        </pc:graphicFrameChg>
        <pc:picChg chg="add mod">
          <ac:chgData name="S Tucker" userId="S::swt@abbeyfield.wilts.sch.uk::22af8916-0592-438f-bc57-8826898c70f5" providerId="AD" clId="Web-{852602C0-9135-EEF4-5B6D-964006D9AA6B}" dt="2024-12-10T15:28:35.120" v="103" actId="1076"/>
          <ac:picMkLst>
            <pc:docMk/>
            <pc:sldMk cId="1068757219" sldId="263"/>
            <ac:picMk id="5" creationId="{B96EA8E6-68FC-9B51-05C5-3D3C305FCEA0}"/>
          </ac:picMkLst>
        </pc:picChg>
      </pc:sldChg>
      <pc:sldChg chg="add ord replId">
        <pc:chgData name="S Tucker" userId="S::swt@abbeyfield.wilts.sch.uk::22af8916-0592-438f-bc57-8826898c70f5" providerId="AD" clId="Web-{852602C0-9135-EEF4-5B6D-964006D9AA6B}" dt="2024-12-10T15:25:51.179" v="88"/>
        <pc:sldMkLst>
          <pc:docMk/>
          <pc:sldMk cId="1127063904" sldId="265"/>
        </pc:sldMkLst>
      </pc:sldChg>
    </pc:docChg>
  </pc:docChgLst>
  <pc:docChgLst>
    <pc:chgData name="W Lansbury" userId="S::btl@abbeyfield.wilts.sch.uk::dfb962b6-2f05-4652-94c9-ba5026b4fedf" providerId="AD" clId="Web-{30F4024D-CB97-703A-6913-E638BA2315FB}"/>
    <pc:docChg chg="modSld">
      <pc:chgData name="W Lansbury" userId="S::btl@abbeyfield.wilts.sch.uk::dfb962b6-2f05-4652-94c9-ba5026b4fedf" providerId="AD" clId="Web-{30F4024D-CB97-703A-6913-E638BA2315FB}" dt="2025-01-06T08:58:26.218" v="22" actId="1076"/>
      <pc:docMkLst>
        <pc:docMk/>
      </pc:docMkLst>
      <pc:sldChg chg="modSp">
        <pc:chgData name="W Lansbury" userId="S::btl@abbeyfield.wilts.sch.uk::dfb962b6-2f05-4652-94c9-ba5026b4fedf" providerId="AD" clId="Web-{30F4024D-CB97-703A-6913-E638BA2315FB}" dt="2025-01-06T08:58:26.218" v="22" actId="1076"/>
        <pc:sldMkLst>
          <pc:docMk/>
          <pc:sldMk cId="3156776659" sldId="260"/>
        </pc:sldMkLst>
        <pc:picChg chg="mod modCrop">
          <ac:chgData name="W Lansbury" userId="S::btl@abbeyfield.wilts.sch.uk::dfb962b6-2f05-4652-94c9-ba5026b4fedf" providerId="AD" clId="Web-{30F4024D-CB97-703A-6913-E638BA2315FB}" dt="2025-01-06T08:58:26.218" v="22" actId="1076"/>
          <ac:picMkLst>
            <pc:docMk/>
            <pc:sldMk cId="3156776659" sldId="260"/>
            <ac:picMk id="5" creationId="{710F8FA1-A21A-4218-BEFF-CC838D9859C7}"/>
          </ac:picMkLst>
        </pc:picChg>
      </pc:sldChg>
      <pc:sldChg chg="modSp">
        <pc:chgData name="W Lansbury" userId="S::btl@abbeyfield.wilts.sch.uk::dfb962b6-2f05-4652-94c9-ba5026b4fedf" providerId="AD" clId="Web-{30F4024D-CB97-703A-6913-E638BA2315FB}" dt="2025-01-06T08:57:59.186" v="17" actId="1076"/>
        <pc:sldMkLst>
          <pc:docMk/>
          <pc:sldMk cId="1127063904" sldId="265"/>
        </pc:sldMkLst>
        <pc:graphicFrameChg chg="mod modGraphic">
          <ac:chgData name="W Lansbury" userId="S::btl@abbeyfield.wilts.sch.uk::dfb962b6-2f05-4652-94c9-ba5026b4fedf" providerId="AD" clId="Web-{30F4024D-CB97-703A-6913-E638BA2315FB}" dt="2025-01-06T08:57:59.186" v="17" actId="1076"/>
          <ac:graphicFrameMkLst>
            <pc:docMk/>
            <pc:sldMk cId="1127063904" sldId="265"/>
            <ac:graphicFrameMk id="4" creationId="{7CCE0EFE-3EB0-30C8-483B-BB1BADE4F45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4AA1-087E-4C79-B6C6-339FB1D43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76837-DE9D-4006-8DED-AEB7D47AB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463F-93DF-43B6-A5DB-B41E3078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12C19-6399-4F9F-B449-5ACCD6DB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1E87A-1DCA-4E7E-A9DC-8D202186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3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6946-9112-45CD-81BD-E7AD1E62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0C919-9D2E-4CC9-B8C1-DF521C2D8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78120-58A6-4ADA-8E7B-A1FDA90F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ACDBB-3CB3-4122-A816-96795A45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78927-70D8-42C2-8D7E-5667947F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1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61863-3111-4AAF-B9B5-64B0A727A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1F593-4AF3-4E8A-B68A-B290230F6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1932-51EB-467E-A4FD-F3142381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531C-2900-477E-A965-61DC002D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2DDDB-25B1-4011-90A6-9C118D30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0CDD-2EEB-4D4C-92F2-7E742E9C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2B0C7-3DAB-4FA9-9A2D-211A54F1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C9E53-4AA3-4A1F-BA52-084A2CF5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112E-C69E-479B-ABA0-1B9A32D7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225ED-1C5D-4337-98D5-4BADCF4C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9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2E3F-8AF0-47BB-B10D-5C72F29E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CF1D3-F2FB-438A-94D9-1157AF009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A4D04-E12C-4E50-8F44-8DA63928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7DD7-F77C-4FF1-8DFA-ADA8717F8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8A48-A9A7-4245-B8FB-A4F8641F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CAA8-12B5-4D62-B7A6-63837DFD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F92A-8D5E-4911-B689-E0DA5BDF2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E2876-6077-48CE-A614-EF448419E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781BC-A6CF-4250-8968-14E7D25C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EFFFD-B931-4984-B56B-8EE12542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59E9-799F-4311-B1DD-04C7EE31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6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C6A6-BD8F-4A8D-8683-CA583137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AB6B-B317-44AB-B229-53EBEA0B1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43D6A-FC6F-4DA2-AA1F-703543888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00B78-C585-4076-A7A2-4E505D610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E7C6E-B7FE-412C-BB2A-70A4728F9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B243F-7554-42BA-9BB4-C6F6951B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7EB3EE-DBD6-4C46-8212-C4835DB3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E0212-5785-4DF8-8332-F1B55930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72C6-A912-4045-ABC9-D1498780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9D75E-2838-4DF9-B2C7-BAEFF2BF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A33E1-EE4D-48B2-A0E3-149E4287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DE3E4-301D-463A-83B5-C6EBC01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7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92EEA-1596-4E91-BCF3-3F7D1111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AA8F2-A59C-47DC-B4A6-8C1CC770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DFDB8-B3C8-4053-A911-488AF26D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2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4B8E-D84D-4398-B170-AA981A00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C3EF0-9917-4C75-A2AA-A3207E91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92F65-2B4F-41F4-A83E-5FC8B7E81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289B5-EDD4-42B5-A4B2-C6E429FD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64587-46A4-4F29-A152-97F51E96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2B36D-9F13-4861-B8FA-424060B2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0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8CFA-27C9-4530-A78B-342898BD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E4150-A3AF-4E6B-9DEF-ECB4B6FBE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1F6BF-EEE2-496D-9EAB-FA017A81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85EAA-4D78-40DD-A558-22925DA5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FEF2F-B278-4F00-8FB2-B0095E76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B3A9C-B40E-45FF-86A5-9E4EBB6D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BFD78-5E10-46DB-84F2-75BAC043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9FE2D-E7E4-4389-BE61-26BC1B343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298EE-64DE-4AD9-982C-1FE7AA35E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8394-66BD-4872-9E42-515957D8F14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950F7-3876-4A9B-8D81-4D1970540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69D52-220F-4A6A-BE5B-090A24F5F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4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qualifications.pearson.com/en/qualifications/btec-tech-awards/health-and-social-car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tl@abbeyfield.wilts.sch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76E0-47DD-4E05-867D-F0A4D41EE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1D49B-DA25-4610-8C97-F231C9A98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80" y="4652963"/>
            <a:ext cx="9373994" cy="1655762"/>
          </a:xfrm>
        </p:spPr>
        <p:txBody>
          <a:bodyPr/>
          <a:lstStyle/>
          <a:p>
            <a:r>
              <a:rPr lang="en-GB"/>
              <a:t>For more information</a:t>
            </a:r>
          </a:p>
          <a:p>
            <a:r>
              <a:rPr lang="en-GB">
                <a:hlinkClick r:id="rId4"/>
              </a:rPr>
              <a:t>https://qualifications.pearson.com/en/qualifications/btec-tech-awards/health-and-social-care.html</a:t>
            </a:r>
            <a:endParaRPr lang="en-GB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15A56-6197-4E36-94CE-1EB99D84B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80" y="767556"/>
            <a:ext cx="11860520" cy="376827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7725D3D-069F-46D2-9A2A-35E22260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042" y="183231"/>
            <a:ext cx="1204762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3057"/>
                </a:solidFill>
                <a:effectLst/>
                <a:latin typeface="playfairDisplay"/>
              </a:rPr>
              <a:t>BTEC Tech Awards Health and Social Care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3057"/>
                </a:solidFill>
                <a:effectLst/>
                <a:latin typeface="openSans"/>
              </a:rPr>
              <a:t>  </a:t>
            </a:r>
            <a:endParaRPr kumimoji="0" lang="en-US" altLang="en-US" sz="5000" b="0" i="0" u="none" strike="noStrike" cap="none" normalizeH="0" baseline="0">
              <a:ln>
                <a:noFill/>
              </a:ln>
              <a:solidFill>
                <a:srgbClr val="003057"/>
              </a:solidFill>
              <a:effectLst/>
              <a:latin typeface="openSans"/>
            </a:endParaRPr>
          </a:p>
        </p:txBody>
      </p:sp>
      <p:pic>
        <p:nvPicPr>
          <p:cNvPr id="1026" name="Picture 2" descr="BTEC">
            <a:extLst>
              <a:ext uri="{FF2B5EF4-FFF2-40B4-BE49-F238E27FC236}">
                <a16:creationId xmlns:a16="http://schemas.microsoft.com/office/drawing/2014/main" id="{4F6EC7E3-5DC8-41B5-948E-6179F6C9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84138"/>
            <a:ext cx="1905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EF42E5-B34B-413E-A67F-D1D2DB0A07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507.750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3200" y="5480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B68F-59A4-4202-9D2D-3854EE11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926"/>
            <a:ext cx="10515600" cy="1325563"/>
          </a:xfrm>
        </p:spPr>
        <p:txBody>
          <a:bodyPr/>
          <a:lstStyle/>
          <a:p>
            <a:r>
              <a:rPr lang="en-GB"/>
              <a:t>About Health and Social care – from Pearson</a:t>
            </a:r>
          </a:p>
        </p:txBody>
      </p:sp>
      <p:pic>
        <p:nvPicPr>
          <p:cNvPr id="6" name="Picture 2" descr="BTEC">
            <a:extLst>
              <a:ext uri="{FF2B5EF4-FFF2-40B4-BE49-F238E27FC236}">
                <a16:creationId xmlns:a16="http://schemas.microsoft.com/office/drawing/2014/main" id="{FD70FE58-D0BE-4FB6-8317-7025C9AD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84138"/>
            <a:ext cx="1905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08F99-2BBB-4A2B-A333-6B99BB90E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6931"/>
            <a:ext cx="10515600" cy="4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6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D41E-D930-4302-9685-7CBB8776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How are you assessed?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78A7-EC58-4736-A10D-8554F4D9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97" y="1516706"/>
            <a:ext cx="1089334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b="1"/>
              <a:t>Component 1 - Human Lifespan Development </a:t>
            </a:r>
          </a:p>
          <a:p>
            <a:pPr lvl="1"/>
            <a:r>
              <a:rPr lang="en-GB"/>
              <a:t>Internally Controlled Assessment  (10 hour written assessment) - 30% of final grade</a:t>
            </a:r>
          </a:p>
          <a:p>
            <a:endParaRPr lang="en-GB"/>
          </a:p>
          <a:p>
            <a:r>
              <a:rPr lang="en-GB" b="1"/>
              <a:t>Component 2 - Health and Social Care Services and Values</a:t>
            </a:r>
          </a:p>
          <a:p>
            <a:pPr lvl="1"/>
            <a:r>
              <a:rPr lang="en-GB"/>
              <a:t>Internally Controlled Assessment (10 hour written assessment) - 30% of final grade</a:t>
            </a:r>
          </a:p>
          <a:p>
            <a:pPr marL="457200" lvl="1" indent="0">
              <a:buNone/>
            </a:pPr>
            <a:endParaRPr lang="en-GB"/>
          </a:p>
          <a:p>
            <a:r>
              <a:rPr lang="en-GB" b="1"/>
              <a:t>Component 3 - Health and Wellbeing</a:t>
            </a:r>
          </a:p>
          <a:p>
            <a:pPr lvl="1"/>
            <a:r>
              <a:rPr lang="en-GB"/>
              <a:t>External Assessment (2 hours) - 40% of final grade. 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/>
              <a:t>Exam entries possible January and June, resit option available.</a:t>
            </a:r>
          </a:p>
          <a:p>
            <a:pPr lvl="1"/>
            <a:endParaRPr lang="en-GB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474F89-C1F4-4A19-B35F-2EBF56138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2858" y="5395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8AFD-4F86-4935-B078-9CD9E150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Component 1 – Human lifespan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7057B-FA9F-4C37-AA3E-4E32F1987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1261"/>
            <a:ext cx="10515600" cy="1473523"/>
          </a:xfrm>
          <a:prstGeom prst="rect">
            <a:avLst/>
          </a:prstGeom>
        </p:spPr>
      </p:pic>
      <p:pic>
        <p:nvPicPr>
          <p:cNvPr id="1030" name="Picture 6" descr="Stages of Human Development: What It Is &amp; Why It's Important | Maryville  Online">
            <a:extLst>
              <a:ext uri="{FF2B5EF4-FFF2-40B4-BE49-F238E27FC236}">
                <a16:creationId xmlns:a16="http://schemas.microsoft.com/office/drawing/2014/main" id="{DABA5723-8A21-4554-9357-E08C38847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5" b="4514"/>
          <a:stretch/>
        </p:blipFill>
        <p:spPr bwMode="auto">
          <a:xfrm>
            <a:off x="1696954" y="3093777"/>
            <a:ext cx="8798092" cy="32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1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vel 3 Diploma in Health and Social Care | CPD Accredited">
            <a:extLst>
              <a:ext uri="{FF2B5EF4-FFF2-40B4-BE49-F238E27FC236}">
                <a16:creationId xmlns:a16="http://schemas.microsoft.com/office/drawing/2014/main" id="{99AA438A-12DB-43E1-8348-45228300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81" y="3160295"/>
            <a:ext cx="5806772" cy="34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D98AFD-4F86-4935-B078-9CD9E150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007"/>
            <a:ext cx="10515600" cy="1325563"/>
          </a:xfrm>
        </p:spPr>
        <p:txBody>
          <a:bodyPr/>
          <a:lstStyle/>
          <a:p>
            <a:r>
              <a:rPr lang="en-GB"/>
              <a:t>Component 2 – Health and Social Care services and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F8FA1-A21A-4218-BEFF-CC838D985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9" b="3195"/>
          <a:stretch/>
        </p:blipFill>
        <p:spPr>
          <a:xfrm>
            <a:off x="757990" y="2031622"/>
            <a:ext cx="11092063" cy="1295267"/>
          </a:xfrm>
          <a:prstGeom prst="rect">
            <a:avLst/>
          </a:prstGeom>
        </p:spPr>
      </p:pic>
      <p:pic>
        <p:nvPicPr>
          <p:cNvPr id="6" name="Picture 4" descr="Health &amp; Social Care — Barking &amp; Dagenham College">
            <a:extLst>
              <a:ext uri="{FF2B5EF4-FFF2-40B4-BE49-F238E27FC236}">
                <a16:creationId xmlns:a16="http://schemas.microsoft.com/office/drawing/2014/main" id="{D691CCA9-F56A-4A47-8E67-B02E384EC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r="6875"/>
          <a:stretch/>
        </p:blipFill>
        <p:spPr bwMode="auto">
          <a:xfrm>
            <a:off x="1331283" y="3540766"/>
            <a:ext cx="5027036" cy="287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7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8AFD-4F86-4935-B078-9CD9E150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Component 3 – Health and Wellbeing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F4EA7-A310-4908-AEB2-0851DA28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5347"/>
            <a:ext cx="10515600" cy="1195652"/>
          </a:xfrm>
          <a:prstGeom prst="rect">
            <a:avLst/>
          </a:prstGeom>
        </p:spPr>
      </p:pic>
      <p:pic>
        <p:nvPicPr>
          <p:cNvPr id="1026" name="Picture 2" descr="Consumers Focus on Holistic Health and Wellness- Circana">
            <a:extLst>
              <a:ext uri="{FF2B5EF4-FFF2-40B4-BE49-F238E27FC236}">
                <a16:creationId xmlns:a16="http://schemas.microsoft.com/office/drawing/2014/main" id="{70246860-B356-4122-BD60-309F3254C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8" b="21658"/>
          <a:stretch/>
        </p:blipFill>
        <p:spPr bwMode="auto">
          <a:xfrm>
            <a:off x="1399904" y="2923587"/>
            <a:ext cx="9392192" cy="29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6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8AFD-4F86-4935-B078-9CD9E150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54" y="4720"/>
            <a:ext cx="10515600" cy="1325563"/>
          </a:xfrm>
        </p:spPr>
        <p:txBody>
          <a:bodyPr/>
          <a:lstStyle/>
          <a:p>
            <a:r>
              <a:rPr lang="en-GB"/>
              <a:t>Typical lesson content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CE0EFE-3EB0-30C8-483B-BB1BADE4F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78211"/>
              </p:ext>
            </p:extLst>
          </p:nvPr>
        </p:nvGraphicFramePr>
        <p:xfrm>
          <a:off x="322385" y="1201615"/>
          <a:ext cx="11550317" cy="51617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97339">
                  <a:extLst>
                    <a:ext uri="{9D8B030D-6E8A-4147-A177-3AD203B41FA5}">
                      <a16:colId xmlns:a16="http://schemas.microsoft.com/office/drawing/2014/main" val="1939461302"/>
                    </a:ext>
                  </a:extLst>
                </a:gridCol>
                <a:gridCol w="1059539">
                  <a:extLst>
                    <a:ext uri="{9D8B030D-6E8A-4147-A177-3AD203B41FA5}">
                      <a16:colId xmlns:a16="http://schemas.microsoft.com/office/drawing/2014/main" val="3830341577"/>
                    </a:ext>
                  </a:extLst>
                </a:gridCol>
                <a:gridCol w="2226901">
                  <a:extLst>
                    <a:ext uri="{9D8B030D-6E8A-4147-A177-3AD203B41FA5}">
                      <a16:colId xmlns:a16="http://schemas.microsoft.com/office/drawing/2014/main" val="2315852927"/>
                    </a:ext>
                  </a:extLst>
                </a:gridCol>
                <a:gridCol w="2005134">
                  <a:extLst>
                    <a:ext uri="{9D8B030D-6E8A-4147-A177-3AD203B41FA5}">
                      <a16:colId xmlns:a16="http://schemas.microsoft.com/office/drawing/2014/main" val="1619848250"/>
                    </a:ext>
                  </a:extLst>
                </a:gridCol>
                <a:gridCol w="2180702">
                  <a:extLst>
                    <a:ext uri="{9D8B030D-6E8A-4147-A177-3AD203B41FA5}">
                      <a16:colId xmlns:a16="http://schemas.microsoft.com/office/drawing/2014/main" val="3271655355"/>
                    </a:ext>
                  </a:extLst>
                </a:gridCol>
                <a:gridCol w="2180702">
                  <a:extLst>
                    <a:ext uri="{9D8B030D-6E8A-4147-A177-3AD203B41FA5}">
                      <a16:colId xmlns:a16="http://schemas.microsoft.com/office/drawing/2014/main" val="1621589606"/>
                    </a:ext>
                  </a:extLst>
                </a:gridCol>
              </a:tblGrid>
              <a:tr h="55412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Condition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Description/ symptoms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Impact on physical development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Impact on intellectual development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Impact on emotional development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Impact on social development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983605"/>
                  </a:ext>
                </a:extLst>
              </a:tr>
              <a:tr h="1496123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Sickle cell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Sickle shaped red blood cells. Blocked blood vessels, tiredness and pain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Delayed growth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Missed school when in pain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Negative self esteem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May not be able to socialise due to pain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738337"/>
                  </a:ext>
                </a:extLst>
              </a:tr>
              <a:tr h="18415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Cystic fibrosis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Lung disease- mucus builds up in lungs and digestive system. Causes breathing and digestive problems.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Delayed growth. Fatigue.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Missed school due to fatigue or when being treated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Loss of independence 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Fatigue may limit ability to socialise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300434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Muscular dystrophy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301770"/>
                  </a:ext>
                </a:extLst>
              </a:tr>
              <a:tr h="391583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Marfan syndrome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70881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Huntington’s disease</a:t>
                      </a: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425"/>
                        </a:lnSpc>
                      </a:pPr>
                      <a:endParaRPr lang="en-GB" sz="1100" b="0" i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7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6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8AFD-4F86-4935-B078-9CD9E150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4" y="190071"/>
            <a:ext cx="10515600" cy="1325563"/>
          </a:xfrm>
        </p:spPr>
        <p:txBody>
          <a:bodyPr/>
          <a:lstStyle/>
          <a:p>
            <a:r>
              <a:rPr lang="en-GB"/>
              <a:t>Typical Exam Question </a:t>
            </a:r>
          </a:p>
        </p:txBody>
      </p:sp>
      <p:pic>
        <p:nvPicPr>
          <p:cNvPr id="5" name="Picture 4" descr="A page of a paper with lines&#10;&#10;Description automatically generated">
            <a:extLst>
              <a:ext uri="{FF2B5EF4-FFF2-40B4-BE49-F238E27FC236}">
                <a16:creationId xmlns:a16="http://schemas.microsoft.com/office/drawing/2014/main" id="{B96EA8E6-68FC-9B51-05C5-3D3C305FC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557" y="1"/>
            <a:ext cx="5215318" cy="65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5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76E0-47DD-4E05-867D-F0A4D41EE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1D49B-DA25-4610-8C97-F231C9A98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79" y="4890639"/>
            <a:ext cx="11411341" cy="14180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/>
              <a:t>If you have any further questions, please do get in touch:</a:t>
            </a:r>
          </a:p>
          <a:p>
            <a:r>
              <a:rPr lang="en-GB" sz="3600">
                <a:hlinkClick r:id="rId2"/>
              </a:rPr>
              <a:t>btl@abbeyfield.wilts.sch.uk</a:t>
            </a:r>
            <a:r>
              <a:rPr lang="en-GB" sz="3600"/>
              <a:t> </a:t>
            </a:r>
          </a:p>
          <a:p>
            <a:endParaRPr lang="en-GB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15A56-6197-4E36-94CE-1EB99D84B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80" y="767556"/>
            <a:ext cx="11860520" cy="376827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7725D3D-069F-46D2-9A2A-35E22260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042" y="183231"/>
            <a:ext cx="1204762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3057"/>
                </a:solidFill>
                <a:effectLst/>
                <a:latin typeface="playfairDisplay"/>
              </a:rPr>
              <a:t>BTEC Tech Awards Health and Social Care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3057"/>
                </a:solidFill>
                <a:effectLst/>
                <a:latin typeface="openSans"/>
              </a:rPr>
              <a:t>  </a:t>
            </a:r>
            <a:endParaRPr kumimoji="0" lang="en-US" altLang="en-US" sz="5000" b="0" i="0" u="none" strike="noStrike" cap="none" normalizeH="0" baseline="0">
              <a:ln>
                <a:noFill/>
              </a:ln>
              <a:solidFill>
                <a:srgbClr val="003057"/>
              </a:solidFill>
              <a:effectLst/>
              <a:latin typeface="openSans"/>
            </a:endParaRPr>
          </a:p>
        </p:txBody>
      </p:sp>
      <p:pic>
        <p:nvPicPr>
          <p:cNvPr id="1026" name="Picture 2" descr="BTEC">
            <a:extLst>
              <a:ext uri="{FF2B5EF4-FFF2-40B4-BE49-F238E27FC236}">
                <a16:creationId xmlns:a16="http://schemas.microsoft.com/office/drawing/2014/main" id="{4F6EC7E3-5DC8-41B5-948E-6179F6C9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84138"/>
            <a:ext cx="1905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7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608a44-47f8-493e-a0e9-5e85ebaf209b">
      <Terms xmlns="http://schemas.microsoft.com/office/infopath/2007/PartnerControls"/>
    </lcf76f155ced4ddcb4097134ff3c332f>
    <TaxCatchAll xmlns="ddea6d85-c4d8-4d75-9507-f194205446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76A0A1F6F2054D844D20AEF245529A" ma:contentTypeVersion="15" ma:contentTypeDescription="Create a new document." ma:contentTypeScope="" ma:versionID="6fcdcc54a24e553f51a75a3f47c66501">
  <xsd:schema xmlns:xsd="http://www.w3.org/2001/XMLSchema" xmlns:xs="http://www.w3.org/2001/XMLSchema" xmlns:p="http://schemas.microsoft.com/office/2006/metadata/properties" xmlns:ns2="1d608a44-47f8-493e-a0e9-5e85ebaf209b" xmlns:ns3="ddea6d85-c4d8-4d75-9507-f19420544648" targetNamespace="http://schemas.microsoft.com/office/2006/metadata/properties" ma:root="true" ma:fieldsID="c6cbdc6575f827fb9721188080ad1451" ns2:_="" ns3:_="">
    <xsd:import namespace="1d608a44-47f8-493e-a0e9-5e85ebaf209b"/>
    <xsd:import namespace="ddea6d85-c4d8-4d75-9507-f194205446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08a44-47f8-493e-a0e9-5e85ebaf2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5bf73a6-5de2-49dd-b339-85410312b9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a6d85-c4d8-4d75-9507-f1942054464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aa79532-d74f-4033-a9b4-b6fc5c54dafc}" ma:internalName="TaxCatchAll" ma:showField="CatchAllData" ma:web="ddea6d85-c4d8-4d75-9507-f194205446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E9032C-D906-4078-97C1-217E1315F76E}">
  <ds:schemaRefs>
    <ds:schemaRef ds:uri="1d608a44-47f8-493e-a0e9-5e85ebaf209b"/>
    <ds:schemaRef ds:uri="6c3b5d76-682f-481b-9714-dbcc09a05a7e"/>
    <ds:schemaRef ds:uri="ddea6d85-c4d8-4d75-9507-f194205446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9FDB93-0571-431A-ADAE-592136B32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9BB77B-750C-4C38-9AC3-8CBA523A9B47}">
  <ds:schemaRefs>
    <ds:schemaRef ds:uri="1d608a44-47f8-493e-a0e9-5e85ebaf209b"/>
    <ds:schemaRef ds:uri="ddea6d85-c4d8-4d75-9507-f194205446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About Health and Social care – from Pearson</vt:lpstr>
      <vt:lpstr>How are you assessed?</vt:lpstr>
      <vt:lpstr>Component 1 – Human lifespan development</vt:lpstr>
      <vt:lpstr>Component 2 – Health and Social Care services and values</vt:lpstr>
      <vt:lpstr>Component 3 – Health and Wellbeing</vt:lpstr>
      <vt:lpstr>Typical lesson content</vt:lpstr>
      <vt:lpstr>Typical Exam Question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 Gingell</dc:creator>
  <cp:revision>7</cp:revision>
  <dcterms:created xsi:type="dcterms:W3CDTF">2020-12-16T16:19:22Z</dcterms:created>
  <dcterms:modified xsi:type="dcterms:W3CDTF">2025-01-06T08:58:30Z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0x0101002676A0A1F6F2054D844D20AEF245529A</vt:lpwstr>
  </property>
  <property fmtid="{D5CDD505-2E9C-101B-9397-08002B2CF9AE}" pid="3" name="Order">
    <vt:r8>92000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